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C0A8-714A-4D47-AAFF-198CEC44A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41F12-5D55-440B-8755-F7941153A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A057D-C5D1-4388-B8EB-EBDF62AB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86431-4896-41A6-A80F-204F049D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C2D58-AA13-4E6C-8832-1780056D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7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AF69-63DE-4D01-AD22-BAD0587F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1B06-CE21-40DD-93B8-EC8BC8365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D0C52-59A2-4682-AD99-B4112B83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1812C-2DE0-4A62-A553-D5485A20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3235B-BB45-431E-A91F-AA2C7BED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36A1B-9300-4BC6-A684-55F9D2436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1193F-9721-4BB7-8541-9C706093C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C8BD-C8FD-4FAD-953F-9506D764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33D6-E6AD-4676-8B9A-0F445A4E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A3EA1-99C1-4B74-B0DC-346AC030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9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CC42-1BD4-48DD-BC94-9A99A3B3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70CC-783F-478D-9A1D-8095F6F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96103-9648-43D6-B39A-0913D4E1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4839A-2B56-4181-BC5C-8F5B6296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A2AD3-4C0F-41D2-BB7F-17D24C83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1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A8E2-51F7-4832-9B15-08CE323E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EF26B-C04D-4AA9-9CE0-2AB7AB49F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4E945-2F9E-4004-B1E3-3AE68ABE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178E4-E264-40F9-B7DC-6E9FAE15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D0D4E-51F0-4957-89CB-1C1BF49C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5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C2A9-1350-4FAE-B772-687A445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25B2-2C3C-408E-B457-C2EDC9AD5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2D07D-4608-4C1C-BEF1-5A75C747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A9613-8047-40F2-82DE-9F8992E1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08D19-3151-4B36-8495-D8D9AB8C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D1196-FEFD-4652-8B5B-1417C18E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0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C388-3609-4A5F-9693-BDFF6894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A858E-2D23-4B94-9E85-B4FC6B9BE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9D6AA-7F56-47D3-92E5-B632D738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159-037D-4BDA-9F66-23A9599D2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6D855-5E3B-4074-A1B7-00B7F2BDD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20C79-269A-4786-BE97-111F67A1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CFCCA-8946-478D-84DB-FC5AD10C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99702-4E5B-4D35-B033-639015CA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6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7DA4-B8B8-4503-910A-ADF1E275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62CFD-E5CF-48CA-AD50-70F893BA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21AEB-5D16-40E6-BEFD-74B08F99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52353-CD36-4843-B598-BE3E4EE9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11972-1189-433D-8775-C00E7E74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2C600-8868-4B5B-AE3A-96CE758B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010F9-0F4A-400D-89EB-9C90F5E9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8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20E8-7192-4EA8-BC0D-099801B9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61284-EE92-4AC6-AF99-D77F5199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577D1-46B8-485F-B5FC-3E49B6AEC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A049F-5FFF-4BF5-BF73-EF920797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D7306-36CE-46A7-A7F8-7672C4F6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78D84-0CD8-44A0-A608-5971DE0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E551-95A7-478A-83E7-F554E438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6213C-FE70-4880-854B-FF4C4C6CE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BF4C8-6616-4D10-B057-B93B1BA2F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4E7CD-8F70-455A-B790-5489B24F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960C8-5B0C-4A22-AA83-334B686F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C55C4-732B-4F3D-9165-8A0C289A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C12FF-C32E-4225-A529-8CA04C0D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5D633-2DC3-4E82-9B79-59F3D098F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C556B-1ED6-4A37-AF85-B95CF2448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57725-F0ED-4361-A9C5-3B736FBD057B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1F98-AC07-4507-BE4F-536953A7E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97F7-F262-4EEF-965C-4F93F5003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1B8D-823E-45BE-845A-D922EA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4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064C0-0541-4DEE-A3BB-4C72693D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97" y="1123527"/>
            <a:ext cx="92096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A08E4-8F07-4631-BCA9-263B7FD4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97" y="1123527"/>
            <a:ext cx="92096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5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FA598-71F9-4F42-92C3-DECA86F8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47" y="913463"/>
            <a:ext cx="9403873" cy="50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4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54665-829B-4E0A-98FE-B5CC395B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1" y="908968"/>
            <a:ext cx="9875520" cy="49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8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A2A47-48BF-4551-95B0-D9D7C936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877392"/>
            <a:ext cx="9032240" cy="51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EE65D-5709-44B6-8B22-7066EA0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" y="909144"/>
            <a:ext cx="9611360" cy="49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95E53A-49E9-4C98-AF26-AAEEED00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47" y="1123527"/>
            <a:ext cx="868830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1A762-FAAA-4D50-A654-A0568BC0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06" y="1123527"/>
            <a:ext cx="88553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1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4D248B-E042-44DA-B4BC-1C9F6982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9" y="1123527"/>
            <a:ext cx="984983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1BE89-A785-49D3-87C8-971314F4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86943"/>
            <a:ext cx="9951041" cy="44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04986-0F0A-49AD-B11E-51749E34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47" y="1123527"/>
            <a:ext cx="860710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FA9A5-B7FB-4164-BA18-012F2B7BD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" b="1"/>
          <a:stretch/>
        </p:blipFill>
        <p:spPr>
          <a:xfrm>
            <a:off x="1589191" y="1123527"/>
            <a:ext cx="901361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26777-4E6D-4BAE-B53A-8028F98E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18" y="1123527"/>
            <a:ext cx="894135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B00E9-8D1B-41E2-A270-E46FA111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84" y="1123527"/>
            <a:ext cx="930262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2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5D602-6669-4910-AF3C-A952B7B9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06" y="1123527"/>
            <a:ext cx="88553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59F-19FA-4936-9BC6-C6C1B584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90" y="1123527"/>
            <a:ext cx="881301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0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7BFD62-5E8D-4519-9B5E-B3C65A46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1" y="955956"/>
            <a:ext cx="9423706" cy="4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94D7A-BE2E-4E2C-8C81-3421204B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1" y="1168400"/>
            <a:ext cx="10077278" cy="44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73EAA-84DA-40FE-8A65-3B6D6E8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1" y="994665"/>
            <a:ext cx="9514896" cy="47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1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F02B27-3293-4D51-9318-22523D11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99" y="1123527"/>
            <a:ext cx="990279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5533F-AF78-4655-B707-6849AFEA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22" y="966647"/>
            <a:ext cx="9619556" cy="47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59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C0342-0398-4E2F-AD9A-EB63AAD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4" y="1123527"/>
            <a:ext cx="93498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A2D499-8A83-48C2-B11D-3F201F815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" b="1"/>
          <a:stretch/>
        </p:blipFill>
        <p:spPr>
          <a:xfrm>
            <a:off x="1589191" y="1123527"/>
            <a:ext cx="901361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50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2BFD2-DF79-4B70-9AB2-6EBBA645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90" y="1123527"/>
            <a:ext cx="911841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4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7019E-135C-4CE8-8B65-6EF06440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45" y="920326"/>
            <a:ext cx="8019695" cy="51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0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103AD-C43E-424B-8ECA-ADFF482A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39" y="1123527"/>
            <a:ext cx="728031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0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9D326-8E90-4B2E-836D-0AE867B1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1" y="978308"/>
            <a:ext cx="7630552" cy="47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52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6CB94-3ABE-4CF9-A00E-7DF6A0A6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37" y="839046"/>
            <a:ext cx="10209108" cy="51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5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14B5A-93A1-4AAC-B954-F8138902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72" y="1002973"/>
            <a:ext cx="9242007" cy="48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6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EB616-B258-4E7F-8DBA-911E2328D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15" y="876212"/>
            <a:ext cx="9454768" cy="51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7B73B-6EEA-415E-BFD4-DE21BD41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32" y="1008803"/>
            <a:ext cx="9584935" cy="48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B2D1-23F7-466C-B16A-5FCB55FD4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3"/>
          <a:stretch/>
        </p:blipFill>
        <p:spPr>
          <a:xfrm>
            <a:off x="1589172" y="1123527"/>
            <a:ext cx="90136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6CBF4-C7D9-4859-8CDB-CE31404E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05" y="1123527"/>
            <a:ext cx="811418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B3FB3-1A21-4DBC-9086-0B53EAC7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18" y="1123527"/>
            <a:ext cx="894135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810306-8A4E-4A01-9ECD-C586FC73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1" y="1123527"/>
            <a:ext cx="898497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6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41DD9-A71A-490A-A33D-5812D6D6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02" y="1123526"/>
            <a:ext cx="9127795" cy="4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7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EC306-AE16-4E5B-BE24-6F5C4B53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1" y="1123527"/>
            <a:ext cx="864751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6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Shanmugavelu, Sathyanarayanan</dc:creator>
  <cp:lastModifiedBy>Sathyanarayanan Shanmugavelu</cp:lastModifiedBy>
  <cp:revision>3</cp:revision>
  <dcterms:created xsi:type="dcterms:W3CDTF">2019-11-16T02:14:11Z</dcterms:created>
  <dcterms:modified xsi:type="dcterms:W3CDTF">2019-11-16T02:26:30Z</dcterms:modified>
</cp:coreProperties>
</file>